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5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9" r:id="rId42"/>
    <p:sldId id="301" r:id="rId43"/>
    <p:sldId id="309" r:id="rId44"/>
    <p:sldId id="310" r:id="rId45"/>
    <p:sldId id="300" r:id="rId46"/>
    <p:sldId id="302" r:id="rId47"/>
    <p:sldId id="303" r:id="rId48"/>
    <p:sldId id="304" r:id="rId49"/>
    <p:sldId id="308" r:id="rId50"/>
    <p:sldId id="305" r:id="rId51"/>
    <p:sldId id="306" r:id="rId5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1"/>
    <p:restoredTop sz="96654"/>
  </p:normalViewPr>
  <p:slideViewPr>
    <p:cSldViewPr snapToGrid="0" snapToObjects="1">
      <p:cViewPr varScale="1">
        <p:scale>
          <a:sx n="117" d="100"/>
          <a:sy n="117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9A0F0-669E-244A-8891-390D73ADB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596A98-6BBD-1E4A-9BB5-3BA632B58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9F8525-7C39-8F41-89B7-43ACBD05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12BC64-650F-5B44-AC05-888CAE00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08AE0-43A3-784A-9D2B-B700C1BC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70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582AE-C55F-EF40-91EF-81002302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BB9753-FE69-9A4C-9FA1-9A39E925A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F15095-B289-D948-9EED-AEDB5A721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124383-7F7A-3341-8BC0-59B4431C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4EE2DC-92E6-F548-A18C-FC909C28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82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4B9FB8-6FF2-6C48-9111-9FA1D0012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3FF0463-C70D-0E4B-8FEA-48C00D08E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A02FA0-288F-3546-9DD9-4254CDE46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EF9A9-F34F-FF45-B844-C7CF6C92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928CC3-785A-9B41-91E6-74381A63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847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2D438-E6BE-324E-A711-BF8ACD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F9C1BE-F228-934D-815E-91647D92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53FF69-D199-2541-B3EC-7D79B2C1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9841F7-3B87-6B44-9857-288297F54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8C734C-26DE-1C43-B313-420BCCE6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5133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01A0C-5A70-F84E-9382-21C5832D8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0A2EE0-ABD2-0B4E-BD1B-670144DD2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ACC829-6DD1-484A-9B51-402502E59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C0F188-CCE3-DF49-8FC7-3CA6E199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DC3966-F976-674B-8327-002AC595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93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BF571-760D-7147-B7C7-FAE9654E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3ECD04-1D5B-B04F-9830-A91D48C00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F32EA1-7781-5D49-AB70-1296690CB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0A0003-122D-2B48-BF78-2E4B2A844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939549-F4B2-6143-B98A-B739F25AC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D29A07-2024-2C4E-8485-92D29062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49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2F76C-C50B-2447-8775-FC17648E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EAE93-8559-E647-80E2-8EBBA1C0A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CC3952-DA5E-0C41-9CB0-B251F5932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E5FD28-6982-564C-BE76-C67EDA91E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69E390-9B54-5143-A5F2-516C9B977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C1A044-21BD-3D46-824C-16516C56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0291925-655F-3348-AECD-57619D5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A71A478-5963-2B41-A6C9-CBF01F2D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52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A2F4-09B3-8447-A778-E841E078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DAB63A-3918-284C-916A-C13C2D5D9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3ADFE1-4111-F846-AAC0-CAB3A001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940EEF-0CFF-B84C-9D75-60AED5B2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425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2BF791F-59D9-2747-9CAD-03EFE8C2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7B5C83-B5AF-CF45-9608-5529C43D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C058D5-8785-9A4F-BE3A-22076C33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87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95B659-5FD2-4444-A8F7-98BAE387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C29D45-26A8-9649-A983-4B6BBB030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D3E3F0-6C0A-7E4F-BDA0-7C49E32E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B51096-FD64-7945-A92C-FA9AF4E45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658884-5019-9743-8E66-278B370A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2A7A86-C9E5-4846-9918-9274E33C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318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F75A3-8975-D948-9AB2-28630A2F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1079859-9CE9-C946-86A0-BF8432B6D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7C8CF3-B683-B14F-A6B7-E120ED54B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366797-FEF7-694A-92C1-60E3A736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A21640-E4CC-A54D-AAE6-011651F4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10909F-E82A-B54B-B833-05526F6C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997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C53C1C1-955B-6B49-B32C-A1D57271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B6D74B-6F62-FC44-9C77-D39AE4FEA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B065AB-D333-2D4C-B33F-FADFCDFDE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06642-6519-0C40-8711-86B9658B810D}" type="datetimeFigureOut">
              <a:rPr lang="es-ES" smtClean="0"/>
              <a:t>21/10/20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3EB2BD-B38F-4247-9FF1-EA09063F0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714DD8-2C68-9F4C-850D-21AF723F6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5CBF4-10A1-4546-B45D-3B9F29C29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103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55E98A6-F2D8-DC40-B767-10463FF2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" y="0"/>
            <a:ext cx="12162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81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2166C9-ECD4-BB45-92FE-AF06B35A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" y="0"/>
            <a:ext cx="12146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D214189-BD4F-B946-8B2A-CE91BC6A4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" y="0"/>
            <a:ext cx="12165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2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186DC7-71BA-3841-92A0-341A096F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" y="0"/>
            <a:ext cx="12153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EC41B5F-0A33-5142-9F2B-7C34C345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" y="0"/>
            <a:ext cx="12125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2D2167E-FCBD-2144-86DE-98E58511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" y="0"/>
            <a:ext cx="12147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7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C7F8ED-B337-674D-93C5-2DB677C5F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1"/>
            <a:ext cx="12192000" cy="68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71DEBB3-4F9B-024A-A910-33E04470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" y="0"/>
            <a:ext cx="12159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AB2707-F352-464E-92DA-E1A18640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1"/>
            <a:ext cx="12192000" cy="68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99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B6A4EB4-5E3C-2B4E-9343-1A495AB6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" y="0"/>
            <a:ext cx="12159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43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89B8B1A-C2DA-1243-A0D1-94011CDB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" y="0"/>
            <a:ext cx="1218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46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BB52B8-9E1C-9D40-A85A-3F3FF024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2" y="0"/>
            <a:ext cx="12135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46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E47840-7E6F-EE4E-BE93-0D02CF14B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"/>
            <a:ext cx="12192000" cy="68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5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4692D3-EFC5-E54A-91CB-D4C3C66E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" y="0"/>
            <a:ext cx="12109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47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6D4BCD-0FE9-3C4B-B452-FAB71648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8"/>
            <a:ext cx="12192000" cy="68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3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3A8575C-6199-7A4B-AD09-E3E7F3E2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9" y="0"/>
            <a:ext cx="12153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48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1479865-A37F-2747-B9E7-6743DF4E0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" y="0"/>
            <a:ext cx="12141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95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7EE550F-D4CE-D845-AEE1-CE1ADBED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" y="0"/>
            <a:ext cx="12159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38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D9F89DF-F3FA-9A4F-A7F2-C515DE52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3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77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1261860-1013-8145-8C17-32985DCA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74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7D8AF55-A29E-9243-979D-8C6ADB75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54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8BBB4E8-9181-B346-A924-F21503AE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1"/>
            <a:ext cx="12192000" cy="68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7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BC2080-388F-9C47-89E3-583FE013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" y="0"/>
            <a:ext cx="12165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7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253FAC-4F83-9F40-B6F8-2AE3CAC2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9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24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D04EF7-3914-1741-962B-7265D6CD5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07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DE56DE-A474-E342-9BBE-F7A4335C1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3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B823F3C-48BB-6B4A-BBC2-167AD33C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1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13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E39ED8F-B2C5-3C49-B621-CF248B52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4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167AA1-D04B-BE47-8FF6-FEB654EF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75CD13A-3874-8649-9693-FCA978BA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08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13B4B90-78FE-4444-8974-498A02F3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95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D8DB8D-CF4C-9A40-AF3C-FF993295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9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175048F-D725-7E47-B1EC-30892D12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4F9D0B0-4B50-5B4C-81C4-BAD9B4CBA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8"/>
            <a:ext cx="12192000" cy="68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01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014A469-F7EE-0449-80D2-D1F08C95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16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38185D5-E13D-0C45-BB96-902B9D68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77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A4EA5FA-71A3-CD40-99CB-3C321F14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" y="89566"/>
            <a:ext cx="12042538" cy="6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9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8A03A73-A5A1-0848-966F-221BE181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49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C5A5F1-D18D-2F46-B3BF-F2D0705D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4450"/>
            <a:ext cx="120015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35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E0820DB-A390-6841-8EAE-09861156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08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A92D6C-5846-5B48-96A2-2D7E8FA5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6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4012F8D-E989-5B49-9254-DC574D120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64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C18AC99-ADE9-F449-AC44-BC0FBD0B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97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CF29A69-104D-2742-87FD-B2A90141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3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50F718-7288-7249-AFF8-9BF3D205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" y="0"/>
            <a:ext cx="12189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87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3D08848-3128-0D40-AC11-AC7984B6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80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F070B92-D85E-3342-95E2-D70A5A72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6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7EF1D6C-9748-B94B-838F-B306EF41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" y="0"/>
            <a:ext cx="12143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4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651975-6778-4F46-92A9-0E7B7718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" y="0"/>
            <a:ext cx="12177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47012C8-8140-EE4F-A520-0294E6AC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" y="0"/>
            <a:ext cx="12177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5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ADBF22-82C5-3F48-AD0B-41F04E4C4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" y="0"/>
            <a:ext cx="12189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62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0</Words>
  <Application>Microsoft Macintosh PowerPoint</Application>
  <PresentationFormat>Panorámica</PresentationFormat>
  <Paragraphs>0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tiberiu.nenu@alumnos.upm.es</dc:creator>
  <cp:lastModifiedBy>tiberiu.nenu@alumnos.upm.es</cp:lastModifiedBy>
  <cp:revision>45</cp:revision>
  <cp:lastPrinted>2020-10-21T11:13:55Z</cp:lastPrinted>
  <dcterms:created xsi:type="dcterms:W3CDTF">2020-10-13T09:02:27Z</dcterms:created>
  <dcterms:modified xsi:type="dcterms:W3CDTF">2020-10-21T11:13:56Z</dcterms:modified>
</cp:coreProperties>
</file>